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2" r:id="rId4"/>
    <p:sldId id="263" r:id="rId5"/>
    <p:sldId id="268" r:id="rId6"/>
    <p:sldId id="269" r:id="rId7"/>
    <p:sldId id="270" r:id="rId8"/>
    <p:sldId id="271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43914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1494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88002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5464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52076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5074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71097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9107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46137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48878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67276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57459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132856"/>
            <a:ext cx="7848872" cy="3096344"/>
          </a:xfr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HGPHeiseiKakugothictaiW9" pitchFamily="50" charset="-128"/>
                <a:ea typeface="HGPHeiseiKakugothictaiW9" pitchFamily="50" charset="-128"/>
                <a:cs typeface="Vijaya" pitchFamily="34" charset="0"/>
              </a:rPr>
              <a:t>Анализ деятельности ВО «Сердце Хирургии» за 2020-2021 гг.</a:t>
            </a:r>
            <a:endParaRPr lang="ru-RU" dirty="0">
              <a:latin typeface="HGPHeiseiKakugothictaiW9" pitchFamily="50" charset="-128"/>
              <a:ea typeface="HGPHeiseiKakugothictaiW9" pitchFamily="50" charset="-128"/>
              <a:cs typeface="Vijaya" pitchFamily="34" charset="0"/>
            </a:endParaRPr>
          </a:p>
        </p:txBody>
      </p:sp>
      <p:pic>
        <p:nvPicPr>
          <p:cNvPr id="3" name="Picture 5" descr="C:\Users\пользователь\Desktop\Надя Грудинина\logotip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28135" y="0"/>
            <a:ext cx="1915865" cy="1532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Sony\Downloads\кружок\image-04-03-21-02-02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1763688" cy="174164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60648"/>
            <a:ext cx="8496944" cy="6336704"/>
          </a:xfr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Среднее число студентов, присутствующих на </a:t>
            </a:r>
            <a:r>
              <a:rPr lang="ru-RU" sz="5400" dirty="0" err="1" smtClean="0">
                <a:latin typeface="Times New Roman" pitchFamily="18" charset="0"/>
                <a:cs typeface="Times New Roman" pitchFamily="18" charset="0"/>
              </a:rPr>
              <a:t>онлайн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 семинарах: студенты ЧГМА – 53,  студенты из других вузов России – 36</a:t>
            </a:r>
          </a:p>
          <a:p>
            <a:pPr algn="ctr">
              <a:buNone/>
            </a:pPr>
            <a:endParaRPr lang="ru-RU" sz="5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Среднее 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количество студентов, присутствующих на практических занятиях: 1-2 курс – 22, 3-4 курс -  13</a:t>
            </a:r>
          </a:p>
          <a:p>
            <a:pPr algn="ctr">
              <a:buNone/>
            </a:pPr>
            <a:endParaRPr lang="ru-RU" sz="5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Проведено 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семинаров – 15</a:t>
            </a:r>
          </a:p>
          <a:p>
            <a:pPr algn="ctr">
              <a:buNone/>
            </a:pPr>
            <a:endParaRPr lang="ru-RU" sz="5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Проведено 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практических занятий – 15</a:t>
            </a:r>
          </a:p>
          <a:p>
            <a:pPr algn="ctr">
              <a:buNone/>
            </a:pPr>
            <a:endParaRPr lang="ru-RU" sz="5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Количество 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мероприятий, проведенных совместно с другими ВО / организациями </a:t>
            </a:r>
            <a:r>
              <a:rPr lang="ru-RU" sz="5400" dirty="0" err="1" smtClean="0">
                <a:latin typeface="Times New Roman" pitchFamily="18" charset="0"/>
                <a:cs typeface="Times New Roman" pitchFamily="18" charset="0"/>
              </a:rPr>
              <a:t>Заб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. Края -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2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886700" cy="1325563"/>
          </a:xfr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ea typeface="HGPHeiseiKakugothictaiW9" pitchFamily="50" charset="-128"/>
                <a:cs typeface="Times New Roman" pitchFamily="18" charset="0"/>
              </a:rPr>
              <a:t>Создана база данных семинаров для будущих участников</a:t>
            </a:r>
            <a:endParaRPr lang="ru-RU" dirty="0">
              <a:latin typeface="Times New Roman" pitchFamily="18" charset="0"/>
              <a:ea typeface="HGPHeiseiKakugothictaiW9" pitchFamily="50" charset="-128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3646" t="14546" r="19440" b="16688"/>
          <a:stretch>
            <a:fillRect/>
          </a:stretch>
        </p:blipFill>
        <p:spPr bwMode="auto">
          <a:xfrm>
            <a:off x="0" y="1628800"/>
            <a:ext cx="8724046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690689"/>
          </a:xfr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HGPHeiseiKakugothictaiW9" pitchFamily="50" charset="-128"/>
                <a:ea typeface="HGPHeiseiKakugothictaiW9" pitchFamily="50" charset="-128"/>
              </a:rPr>
              <a:t>Проведён отбор нового состава ВО «Сердце хирургии»</a:t>
            </a:r>
            <a:endParaRPr lang="ru-RU" dirty="0">
              <a:latin typeface="HGPHeiseiKakugothictaiW9" pitchFamily="50" charset="-128"/>
              <a:ea typeface="HGPHeiseiKakugothictaiW9" pitchFamily="50" charset="-128"/>
            </a:endParaRPr>
          </a:p>
        </p:txBody>
      </p:sp>
      <p:pic>
        <p:nvPicPr>
          <p:cNvPr id="6" name="Рисунок 5" descr="lK5CWTBp8g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916832"/>
            <a:ext cx="3732771" cy="4581128"/>
          </a:xfrm>
          <a:prstGeom prst="rect">
            <a:avLst/>
          </a:prstGeom>
        </p:spPr>
      </p:pic>
      <p:pic>
        <p:nvPicPr>
          <p:cNvPr id="7" name="Рисунок 6" descr="_j59JdhqzzQ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1916832"/>
            <a:ext cx="3808742" cy="4611481"/>
          </a:xfrm>
          <a:prstGeom prst="rect">
            <a:avLst/>
          </a:prstGeom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920880" cy="1656184"/>
          </a:xfr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HGPHeiseiKakugothictaiW9" pitchFamily="50" charset="-128"/>
                <a:ea typeface="HGPHeiseiKakugothictaiW9" pitchFamily="50" charset="-128"/>
              </a:rPr>
              <a:t>Сотрудничество и проведение мастер – классов с другими волонтёрскими отрядами</a:t>
            </a:r>
            <a:endParaRPr lang="ru-RU" sz="3200" dirty="0">
              <a:latin typeface="HGPHeiseiKakugothictaiW9" pitchFamily="50" charset="-128"/>
              <a:ea typeface="HGPHeiseiKakugothictaiW9" pitchFamily="50" charset="-128"/>
            </a:endParaRPr>
          </a:p>
        </p:txBody>
      </p:sp>
      <p:pic>
        <p:nvPicPr>
          <p:cNvPr id="5" name="Содержимое 4" descr="HPLYSDOi3A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988840"/>
            <a:ext cx="3205534" cy="4279330"/>
          </a:xfrm>
        </p:spPr>
      </p:pic>
      <p:pic>
        <p:nvPicPr>
          <p:cNvPr id="6" name="Рисунок 5" descr="qt1jpA8EZn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2060848"/>
            <a:ext cx="3240359" cy="4325819"/>
          </a:xfrm>
          <a:prstGeom prst="rect">
            <a:avLst/>
          </a:prstGeom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188640"/>
            <a:ext cx="3528392" cy="6336704"/>
          </a:xfr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ea typeface="HGPHeiseiKakugothictaiW9" pitchFamily="50" charset="-128"/>
                <a:cs typeface="Times New Roman" pitchFamily="18" charset="0"/>
              </a:rPr>
              <a:t>Проведены неформальные встречи для обсуждения олимпиады по хирургии, объяснения задач, целей волонтёрского движения, проблем. </a:t>
            </a:r>
            <a:r>
              <a:rPr lang="ru-RU" sz="2800" dirty="0" smtClean="0">
                <a:latin typeface="Times New Roman" pitchFamily="18" charset="0"/>
                <a:ea typeface="HGPHeiseiKakugothictaiW9" pitchFamily="50" charset="-128"/>
                <a:cs typeface="Times New Roman" pitchFamily="18" charset="0"/>
              </a:rPr>
              <a:t>Кураторы направлений поделились своим опытом и знаниями, которые в дальнейшем пригодятся ребятам!</a:t>
            </a:r>
            <a:endParaRPr lang="ru-RU" sz="2800" dirty="0">
              <a:latin typeface="Times New Roman" pitchFamily="18" charset="0"/>
              <a:ea typeface="HGPHeiseiKakugothictaiW9" pitchFamily="50" charset="-128"/>
              <a:cs typeface="Times New Roman" pitchFamily="18" charset="0"/>
            </a:endParaRPr>
          </a:p>
        </p:txBody>
      </p:sp>
      <p:pic>
        <p:nvPicPr>
          <p:cNvPr id="5" name="Рисунок 4" descr="IMG_3443.jpeg"/>
          <p:cNvPicPr>
            <a:picLocks noChangeAspect="1"/>
          </p:cNvPicPr>
          <p:nvPr/>
        </p:nvPicPr>
        <p:blipFill>
          <a:blip r:embed="rId2" cstate="print"/>
          <a:srcRect t="21650" r="3801" b="18501"/>
          <a:stretch>
            <a:fillRect/>
          </a:stretch>
        </p:blipFill>
        <p:spPr>
          <a:xfrm>
            <a:off x="3995936" y="1268760"/>
            <a:ext cx="4932040" cy="4091205"/>
          </a:xfrm>
          <a:prstGeom prst="rect">
            <a:avLst/>
          </a:prstGeom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3479.jpeg"/>
          <p:cNvPicPr>
            <a:picLocks noChangeAspect="1"/>
          </p:cNvPicPr>
          <p:nvPr/>
        </p:nvPicPr>
        <p:blipFill>
          <a:blip r:embed="rId2" cstate="print"/>
          <a:srcRect t="29000"/>
          <a:stretch>
            <a:fillRect/>
          </a:stretch>
        </p:blipFill>
        <p:spPr>
          <a:xfrm>
            <a:off x="323528" y="1124744"/>
            <a:ext cx="8467865" cy="4509120"/>
          </a:xfrm>
          <a:prstGeom prst="rect">
            <a:avLst/>
          </a:prstGeom>
        </p:spPr>
      </p:pic>
    </p:spTree>
  </p:cSld>
  <p:clrMapOvr>
    <a:masterClrMapping/>
  </p:clrMapOvr>
  <p:transition>
    <p:check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ony\Downloads\кружок\bquYdRMZGH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24528" cy="6993396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Спасибо большое за внимание!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randomBar/>
  </p:transition>
</p:sld>
</file>

<file path=ppt/theme/theme1.xml><?xml version="1.0" encoding="utf-8"?>
<a:theme xmlns:a="http://schemas.openxmlformats.org/drawingml/2006/main" name="Тема3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Тема3</Template>
  <TotalTime>88</TotalTime>
  <Words>137</Words>
  <Application>Microsoft Office PowerPoint</Application>
  <PresentationFormat>Экран (4:3)</PresentationFormat>
  <Paragraphs>15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Тема3</vt:lpstr>
      <vt:lpstr>Анализ деятельности ВО «Сердце Хирургии» за 2020-2021 гг.</vt:lpstr>
      <vt:lpstr>Слайд 2</vt:lpstr>
      <vt:lpstr>Создана база данных семинаров для будущих участников</vt:lpstr>
      <vt:lpstr>Проведён отбор нового состава ВО «Сердце хирургии»</vt:lpstr>
      <vt:lpstr>Сотрудничество и проведение мастер – классов с другими волонтёрскими отрядами</vt:lpstr>
      <vt:lpstr>Проведены неформальные встречи для обсуждения олимпиады по хирургии, объяснения задач, целей волонтёрского движения, проблем. Кураторы направлений поделились своим опытом и знаниями, которые в дальнейшем пригодятся ребятам!</vt:lpstr>
      <vt:lpstr>Слайд 7</vt:lpstr>
      <vt:lpstr>Спасибо большое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Сердце Хирургии</dc:title>
  <dc:creator>m@rgo</dc:creator>
  <cp:lastModifiedBy>Sony</cp:lastModifiedBy>
  <cp:revision>24</cp:revision>
  <dcterms:created xsi:type="dcterms:W3CDTF">2020-09-30T07:12:08Z</dcterms:created>
  <dcterms:modified xsi:type="dcterms:W3CDTF">2021-05-18T06:18:29Z</dcterms:modified>
</cp:coreProperties>
</file>